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2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5FF6D4-D4D7-426A-98F7-170A3668379E}" type="datetime1">
              <a:rPr lang="en-US" smtClean="0"/>
              <a:pPr/>
              <a:t>13-02-22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6F434-9AAB-D347-8DAE-3A55F9B57338}" type="datetimeFigureOut">
              <a:rPr lang="en-US" smtClean="0"/>
              <a:t>13-02-22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6F434-9AAB-D347-8DAE-3A55F9B57338}" type="datetimeFigureOut">
              <a:rPr lang="en-US" smtClean="0"/>
              <a:t>13-02-22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6F434-9AAB-D347-8DAE-3A55F9B57338}" type="datetimeFigureOut">
              <a:rPr lang="en-US" smtClean="0"/>
              <a:t>13-02-22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2295D47-465E-4A05-802B-049480555B6D}" type="datetime1">
              <a:rPr lang="en-US" smtClean="0"/>
              <a:pPr/>
              <a:t>13-02-22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F6F434-9AAB-D347-8DAE-3A55F9B57338}" type="datetimeFigureOut">
              <a:rPr lang="en-US" smtClean="0"/>
              <a:t>13-02-22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1C80A-6560-A94C-9E2C-E682AEAA28F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6F434-9AAB-D347-8DAE-3A55F9B57338}" type="datetimeFigureOut">
              <a:rPr lang="en-US" smtClean="0"/>
              <a:t>13-02-22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6F434-9AAB-D347-8DAE-3A55F9B57338}" type="datetimeFigureOut">
              <a:rPr lang="en-US" smtClean="0"/>
              <a:t>13-02-22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6F434-9AAB-D347-8DAE-3A55F9B57338}" type="datetimeFigureOut">
              <a:rPr lang="en-US" smtClean="0"/>
              <a:t>13-02-22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6F6F434-9AAB-D347-8DAE-3A55F9B57338}" type="datetimeFigureOut">
              <a:rPr lang="en-US" smtClean="0"/>
              <a:t>13-02-22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E21C80A-6560-A94C-9E2C-E682AEAA28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6F434-9AAB-D347-8DAE-3A55F9B57338}" type="datetimeFigureOut">
              <a:rPr lang="en-US" smtClean="0"/>
              <a:t>13-02-22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1C80A-6560-A94C-9E2C-E682AEAA28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6F6F434-9AAB-D347-8DAE-3A55F9B57338}" type="datetimeFigureOut">
              <a:rPr lang="en-US" smtClean="0"/>
              <a:t>13-02-22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E21C80A-6560-A94C-9E2C-E682AEAA28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04" y="137695"/>
            <a:ext cx="9144000" cy="6858000"/>
          </a:xfrm>
        </p:spPr>
        <p:txBody>
          <a:bodyPr/>
          <a:lstStyle/>
          <a:p>
            <a:r>
              <a:rPr lang="en-US" smtClean="0"/>
              <a:t>Ebchiefgamer’s</a:t>
            </a:r>
            <a:r>
              <a:rPr lang="en-US" smtClean="0"/>
              <a:t> </a:t>
            </a:r>
            <a:r>
              <a:rPr lang="en-US" dirty="0" smtClean="0"/>
              <a:t>poetry</a:t>
            </a:r>
            <a:endParaRPr lang="en-US" dirty="0"/>
          </a:p>
        </p:txBody>
      </p:sp>
    </p:spTree>
    <p:extLst>
      <p:ext uri="{BB962C8B-B14F-4D97-AF65-F5344CB8AC3E}">
        <p14:creationId xmlns:p14="http://schemas.microsoft.com/office/powerpoint/2010/main" val="32445597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mph" presetSubtype="0" fill="hold" grpId="1" nodeType="clickEffect">
                                  <p:stCondLst>
                                    <p:cond delay="0"/>
                                  </p:stCondLst>
                                  <p:iterate type="lt">
                                    <p:tmPct val="10000"/>
                                  </p:iterate>
                                  <p:childTnLst>
                                    <p:animMotion origin="layout" path="M 0.0 0.0 L 0.0 -0.07213" pathEditMode="relative" ptsTypes="">
                                      <p:cBhvr>
                                        <p:cTn id="15" dur="250" accel="50000" decel="50000" autoRev="1" fill="hold">
                                          <p:stCondLst>
                                            <p:cond delay="0"/>
                                          </p:stCondLst>
                                        </p:cTn>
                                        <p:tgtEl>
                                          <p:spTgt spid="2"/>
                                        </p:tgtEl>
                                        <p:attrNameLst>
                                          <p:attrName>ppt_x</p:attrName>
                                          <p:attrName>ppt_y</p:attrName>
                                        </p:attrNameLst>
                                      </p:cBhvr>
                                    </p:animMotion>
                                    <p:animRot by="1500000">
                                      <p:cBhvr>
                                        <p:cTn id="16" dur="125" fill="hold">
                                          <p:stCondLst>
                                            <p:cond delay="0"/>
                                          </p:stCondLst>
                                        </p:cTn>
                                        <p:tgtEl>
                                          <p:spTgt spid="2"/>
                                        </p:tgtEl>
                                        <p:attrNameLst>
                                          <p:attrName>r</p:attrName>
                                        </p:attrNameLst>
                                      </p:cBhvr>
                                    </p:animRot>
                                    <p:animRot by="-1500000">
                                      <p:cBhvr>
                                        <p:cTn id="17" dur="125" fill="hold">
                                          <p:stCondLst>
                                            <p:cond delay="125"/>
                                          </p:stCondLst>
                                        </p:cTn>
                                        <p:tgtEl>
                                          <p:spTgt spid="2"/>
                                        </p:tgtEl>
                                        <p:attrNameLst>
                                          <p:attrName>r</p:attrName>
                                        </p:attrNameLst>
                                      </p:cBhvr>
                                    </p:animRot>
                                    <p:animRot by="-1500000">
                                      <p:cBhvr>
                                        <p:cTn id="18" dur="125" fill="hold">
                                          <p:stCondLst>
                                            <p:cond delay="250"/>
                                          </p:stCondLst>
                                        </p:cTn>
                                        <p:tgtEl>
                                          <p:spTgt spid="2"/>
                                        </p:tgtEl>
                                        <p:attrNameLst>
                                          <p:attrName>r</p:attrName>
                                        </p:attrNameLst>
                                      </p:cBhvr>
                                    </p:animRot>
                                    <p:animRot by="1500000">
                                      <p:cBhvr>
                                        <p:cTn id="19" dur="125" fill="hold">
                                          <p:stCondLst>
                                            <p:cond delay="375"/>
                                          </p:stCondLst>
                                        </p:cTn>
                                        <p:tgtEl>
                                          <p:spTgt spid="2"/>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xit" presetSubtype="0" fill="hold" grpId="2" nodeType="clickEffect">
                                  <p:stCondLst>
                                    <p:cond delay="0"/>
                                  </p:stCondLst>
                                  <p:iterate type="lt">
                                    <p:tmPct val="10000"/>
                                  </p:iterate>
                                  <p:childTnLst>
                                    <p:anim from="(ppt_w)" to="(-ppt_w*2)" calcmode="lin" valueType="num">
                                      <p:cBhvr rctx="PPT">
                                        <p:cTn id="23" dur="500" autoRev="1">
                                          <p:stCondLst>
                                            <p:cond delay="0"/>
                                          </p:stCondLst>
                                        </p:cTn>
                                        <p:tgtEl>
                                          <p:spTgt spid="2"/>
                                        </p:tgtEl>
                                        <p:attrNameLst>
                                          <p:attrName>ppt_w</p:attrName>
                                        </p:attrNameLst>
                                      </p:cBhvr>
                                    </p:anim>
                                    <p:anim by="(ppt_w*0.50)" calcmode="lin" valueType="num">
                                      <p:cBhvr>
                                        <p:cTn id="24" dur="500" decel="50000" autoRev="1">
                                          <p:stCondLst>
                                            <p:cond delay="0"/>
                                          </p:stCondLst>
                                        </p:cTn>
                                        <p:tgtEl>
                                          <p:spTgt spid="2"/>
                                        </p:tgtEl>
                                        <p:attrNameLst>
                                          <p:attrName>ppt_x</p:attrName>
                                        </p:attrNameLst>
                                      </p:cBhvr>
                                    </p:anim>
                                    <p:anim from="(ppt_y)" to="(1+ppt_h/2)" calcmode="lin" valueType="num">
                                      <p:cBhvr>
                                        <p:cTn id="25" dur="1000">
                                          <p:stCondLst>
                                            <p:cond delay="0"/>
                                          </p:stCondLst>
                                        </p:cTn>
                                        <p:tgtEl>
                                          <p:spTgt spid="2"/>
                                        </p:tgtEl>
                                        <p:attrNameLst>
                                          <p:attrName>ppt_y</p:attrName>
                                        </p:attrNameLst>
                                      </p:cBhvr>
                                    </p:anim>
                                    <p:animRot by="21600000">
                                      <p:cBhvr>
                                        <p:cTn id="26" dur="1000">
                                          <p:stCondLst>
                                            <p:cond delay="0"/>
                                          </p:stCondLst>
                                        </p:cTn>
                                        <p:tgtEl>
                                          <p:spTgt spid="2"/>
                                        </p:tgtEl>
                                        <p:attrNameLst>
                                          <p:attrName>r</p:attrName>
                                        </p:attrNameLst>
                                      </p:cBhvr>
                                    </p:animRot>
                                    <p:set>
                                      <p:cBhvr>
                                        <p:cTn id="2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914873"/>
          </a:xfrm>
        </p:spPr>
        <p:txBody>
          <a:bodyPr>
            <a:noAutofit/>
          </a:bodyPr>
          <a:lstStyle/>
          <a:p>
            <a:r>
              <a:rPr lang="en-US" sz="2400" dirty="0"/>
              <a:t>A Controls nightmare</a:t>
            </a:r>
            <a:br>
              <a:rPr lang="en-US" sz="2400" dirty="0"/>
            </a:br>
            <a:r>
              <a:rPr lang="en-US" sz="1800" dirty="0"/>
              <a:t> </a:t>
            </a:r>
            <a:br>
              <a:rPr lang="en-US" sz="1800" dirty="0"/>
            </a:br>
            <a:r>
              <a:rPr lang="en-US" sz="1800" dirty="0" err="1"/>
              <a:t>Ow</a:t>
            </a:r>
            <a:r>
              <a:rPr lang="en-US" sz="1800" dirty="0"/>
              <a:t> </a:t>
            </a:r>
            <a:r>
              <a:rPr lang="en-US" sz="1800" dirty="0" err="1"/>
              <a:t>ow</a:t>
            </a:r>
            <a:r>
              <a:rPr lang="en-US" sz="1800" dirty="0"/>
              <a:t>!</a:t>
            </a:r>
            <a:br>
              <a:rPr lang="en-US" sz="1800" dirty="0"/>
            </a:br>
            <a:r>
              <a:rPr lang="en-US" sz="1800" dirty="0"/>
              <a:t>Quit pushing my buttons. X then Y then X again it hurts.</a:t>
            </a:r>
            <a:br>
              <a:rPr lang="en-US" sz="1800" dirty="0"/>
            </a:br>
            <a:r>
              <a:rPr lang="en-US" sz="1800" dirty="0"/>
              <a:t>I really hate it when those humans have friends over.</a:t>
            </a:r>
            <a:br>
              <a:rPr lang="en-US" sz="1800" dirty="0"/>
            </a:br>
            <a:r>
              <a:rPr lang="en-US" sz="1800" dirty="0"/>
              <a:t>But there’s something worse</a:t>
            </a:r>
            <a:br>
              <a:rPr lang="en-US" sz="1800" dirty="0"/>
            </a:br>
            <a:r>
              <a:rPr lang="en-US" sz="1800" dirty="0"/>
              <a:t>Parties</a:t>
            </a:r>
            <a:br>
              <a:rPr lang="en-US" sz="1800" dirty="0"/>
            </a:br>
            <a:r>
              <a:rPr lang="en-US" sz="1800" dirty="0"/>
              <a:t> </a:t>
            </a:r>
            <a:br>
              <a:rPr lang="en-US" sz="1800" dirty="0"/>
            </a:br>
            <a:r>
              <a:rPr lang="en-US" sz="1800" dirty="0"/>
              <a:t>And even worse </a:t>
            </a:r>
            <a:r>
              <a:rPr lang="en-US" sz="1800" dirty="0" err="1"/>
              <a:t>er</a:t>
            </a:r>
            <a:r>
              <a:rPr lang="en-US" sz="1800" dirty="0"/>
              <a:t/>
            </a:r>
            <a:br>
              <a:rPr lang="en-US" sz="1800" dirty="0"/>
            </a:br>
            <a:r>
              <a:rPr lang="en-US" sz="1800" dirty="0"/>
              <a:t> </a:t>
            </a:r>
            <a:br>
              <a:rPr lang="en-US" sz="1800" dirty="0"/>
            </a:br>
            <a:r>
              <a:rPr lang="en-US" sz="1800" dirty="0"/>
              <a:t>Sleepovers</a:t>
            </a:r>
            <a:br>
              <a:rPr lang="en-US" sz="1800" dirty="0"/>
            </a:br>
            <a:r>
              <a:rPr lang="en-US" sz="1800" dirty="0"/>
              <a:t> </a:t>
            </a:r>
            <a:br>
              <a:rPr lang="en-US" sz="1800" dirty="0"/>
            </a:br>
            <a:r>
              <a:rPr lang="en-US" sz="1800" dirty="0"/>
              <a:t>These humans won’t stop until we die</a:t>
            </a:r>
            <a:br>
              <a:rPr lang="en-US" sz="1800" dirty="0"/>
            </a:br>
            <a:r>
              <a:rPr lang="en-US" sz="1800" dirty="0"/>
              <a:t>My friends are trying to stay alive </a:t>
            </a:r>
            <a:br>
              <a:rPr lang="en-US" sz="1800" dirty="0"/>
            </a:br>
            <a:r>
              <a:rPr lang="en-US" sz="1800" dirty="0"/>
              <a:t>But</a:t>
            </a:r>
            <a:br>
              <a:rPr lang="en-US" sz="1800" dirty="0"/>
            </a:br>
            <a:r>
              <a:rPr lang="en-US" sz="1800" dirty="0"/>
              <a:t>I can see there</a:t>
            </a:r>
            <a:br>
              <a:rPr lang="en-US" sz="1800" dirty="0"/>
            </a:br>
            <a:r>
              <a:rPr lang="en-US" sz="1800" dirty="0"/>
              <a:t>Lights are starting to</a:t>
            </a:r>
            <a:br>
              <a:rPr lang="en-US" sz="1800" dirty="0"/>
            </a:br>
            <a:r>
              <a:rPr lang="en-US" sz="1800" dirty="0"/>
              <a:t> </a:t>
            </a:r>
            <a:br>
              <a:rPr lang="en-US" sz="1800" dirty="0"/>
            </a:br>
            <a:r>
              <a:rPr lang="en-US" sz="1800" dirty="0"/>
              <a:t>F</a:t>
            </a:r>
            <a:br>
              <a:rPr lang="en-US" sz="1800" dirty="0"/>
            </a:br>
            <a:r>
              <a:rPr lang="en-US" sz="1800" dirty="0"/>
              <a:t>	</a:t>
            </a:r>
            <a:r>
              <a:rPr lang="en-US" sz="1600" dirty="0"/>
              <a:t>A</a:t>
            </a:r>
            <a:br>
              <a:rPr lang="en-US" sz="1600" dirty="0"/>
            </a:br>
            <a:r>
              <a:rPr lang="en-US" sz="1800" dirty="0"/>
              <a:t>		</a:t>
            </a:r>
            <a:r>
              <a:rPr lang="en-US" sz="1200" dirty="0"/>
              <a:t>D</a:t>
            </a:r>
            <a:r>
              <a:rPr lang="en-US" sz="1400" dirty="0"/>
              <a:t/>
            </a:r>
            <a:br>
              <a:rPr lang="en-US" sz="1400" dirty="0"/>
            </a:br>
            <a:r>
              <a:rPr lang="en-US" sz="1800" dirty="0"/>
              <a:t>			</a:t>
            </a:r>
            <a:r>
              <a:rPr lang="en-US" sz="1100" dirty="0"/>
              <a:t>E</a:t>
            </a:r>
            <a:br>
              <a:rPr lang="en-US" sz="1100" dirty="0"/>
            </a:br>
            <a:r>
              <a:rPr lang="en-US" sz="1800" dirty="0"/>
              <a:t> </a:t>
            </a:r>
            <a:br>
              <a:rPr lang="en-US" sz="1800" dirty="0"/>
            </a:br>
            <a:r>
              <a:rPr lang="en-US" sz="1800" dirty="0"/>
              <a:t>I can’t take this insanity any more</a:t>
            </a:r>
            <a:r>
              <a:rPr lang="en-US" sz="1800" dirty="0" smtClean="0"/>
              <a:t>.</a:t>
            </a:r>
            <a:r>
              <a:rPr lang="en-US" sz="1400" dirty="0"/>
              <a:t> </a:t>
            </a:r>
            <a:br>
              <a:rPr lang="en-US" sz="1400" dirty="0"/>
            </a:br>
            <a:endParaRPr lang="en-US" sz="1400" dirty="0"/>
          </a:p>
        </p:txBody>
      </p:sp>
    </p:spTree>
    <p:extLst>
      <p:ext uri="{BB962C8B-B14F-4D97-AF65-F5344CB8AC3E}">
        <p14:creationId xmlns:p14="http://schemas.microsoft.com/office/powerpoint/2010/main" val="24418192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xit" presetSubtype="0" fill="hold" grpId="1" nodeType="clickEffect">
                                  <p:stCondLst>
                                    <p:cond delay="0"/>
                                  </p:stCondLst>
                                  <p:iterate type="lt">
                                    <p:tmPct val="0"/>
                                  </p:iterate>
                                  <p:childTnLst>
                                    <p:animEffect transition="out" filter="fade">
                                      <p:cBhvr>
                                        <p:cTn id="14" dur="1000"/>
                                        <p:tgtEl>
                                          <p:spTgt spid="2"/>
                                        </p:tgtEl>
                                      </p:cBhvr>
                                    </p:animEffect>
                                    <p:anim calcmode="lin" valueType="num">
                                      <p:cBhvr>
                                        <p:cTn id="15" dur="1000"/>
                                        <p:tgtEl>
                                          <p:spTgt spid="2"/>
                                        </p:tgtEl>
                                        <p:attrNameLst>
                                          <p:attrName>ppt_x</p:attrName>
                                        </p:attrNameLst>
                                      </p:cBhvr>
                                      <p:tavLst>
                                        <p:tav tm="0">
                                          <p:val>
                                            <p:strVal val="ppt_x"/>
                                          </p:val>
                                        </p:tav>
                                        <p:tav tm="100000">
                                          <p:val>
                                            <p:strVal val="ppt_x"/>
                                          </p:val>
                                        </p:tav>
                                      </p:tavLst>
                                    </p:anim>
                                    <p:anim calcmode="lin" valueType="num">
                                      <p:cBhvr>
                                        <p:cTn id="16" dur="100" decel="100000"/>
                                        <p:tgtEl>
                                          <p:spTgt spid="2"/>
                                        </p:tgtEl>
                                        <p:attrNameLst>
                                          <p:attrName>ppt_y</p:attrName>
                                        </p:attrNameLst>
                                      </p:cBhvr>
                                      <p:tavLst>
                                        <p:tav tm="0">
                                          <p:val>
                                            <p:strVal val="ppt_y"/>
                                          </p:val>
                                        </p:tav>
                                        <p:tav tm="100000">
                                          <p:val>
                                            <p:strVal val="ppt_y-.03"/>
                                          </p:val>
                                        </p:tav>
                                      </p:tavLst>
                                    </p:anim>
                                    <p:anim calcmode="lin" valueType="num">
                                      <p:cBhvr>
                                        <p:cTn id="17" dur="900" accel="100000">
                                          <p:stCondLst>
                                            <p:cond delay="100"/>
                                          </p:stCondLst>
                                        </p:cTn>
                                        <p:tgtEl>
                                          <p:spTgt spid="2"/>
                                        </p:tgtEl>
                                        <p:attrNameLst>
                                          <p:attrName>ppt_y</p:attrName>
                                        </p:attrNameLst>
                                      </p:cBhvr>
                                      <p:tavLst>
                                        <p:tav tm="0">
                                          <p:val>
                                            <p:strVal val="ppt_y"/>
                                          </p:val>
                                        </p:tav>
                                        <p:tav tm="100000">
                                          <p:val>
                                            <p:strVal val="ppt_y+1"/>
                                          </p:val>
                                        </p:tav>
                                      </p:tavLst>
                                    </p:anim>
                                    <p:set>
                                      <p:cBhvr>
                                        <p:cTn id="1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Winter</a:t>
            </a:r>
            <a:br>
              <a:rPr lang="en-US" dirty="0"/>
            </a:br>
            <a:r>
              <a:rPr lang="en-US" dirty="0"/>
              <a:t> </a:t>
            </a:r>
            <a:br>
              <a:rPr lang="en-US" dirty="0"/>
            </a:br>
            <a:r>
              <a:rPr lang="en-US" dirty="0"/>
              <a:t>Warm and soft blankets</a:t>
            </a:r>
            <a:br>
              <a:rPr lang="en-US" dirty="0"/>
            </a:br>
            <a:r>
              <a:rPr lang="en-US" dirty="0"/>
              <a:t>Freezing days need hot chocolate</a:t>
            </a:r>
            <a:br>
              <a:rPr lang="en-US" dirty="0"/>
            </a:br>
            <a:r>
              <a:rPr lang="en-US" dirty="0"/>
              <a:t>That warms your insides</a:t>
            </a:r>
            <a:br>
              <a:rPr lang="en-US" dirty="0"/>
            </a:br>
            <a:endParaRPr lang="en-US" dirty="0"/>
          </a:p>
        </p:txBody>
      </p:sp>
    </p:spTree>
    <p:extLst>
      <p:ext uri="{BB962C8B-B14F-4D97-AF65-F5344CB8AC3E}">
        <p14:creationId xmlns:p14="http://schemas.microsoft.com/office/powerpoint/2010/main" val="183122695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xit" presetSubtype="0" fill="hold" grpId="1" nodeType="clickEffect">
                                  <p:stCondLst>
                                    <p:cond delay="0"/>
                                  </p:stCondLst>
                                  <p:iterate type="lt">
                                    <p:tmPct val="0"/>
                                  </p:iterate>
                                  <p:childTnLst>
                                    <p:animEffect transition="out" filter="fade">
                                      <p:cBhvr>
                                        <p:cTn id="14" dur="1000"/>
                                        <p:tgtEl>
                                          <p:spTgt spid="2"/>
                                        </p:tgtEl>
                                      </p:cBhvr>
                                    </p:animEffect>
                                    <p:anim calcmode="lin" valueType="num">
                                      <p:cBhvr>
                                        <p:cTn id="15" dur="1000"/>
                                        <p:tgtEl>
                                          <p:spTgt spid="2"/>
                                        </p:tgtEl>
                                        <p:attrNameLst>
                                          <p:attrName>ppt_x</p:attrName>
                                        </p:attrNameLst>
                                      </p:cBhvr>
                                      <p:tavLst>
                                        <p:tav tm="0">
                                          <p:val>
                                            <p:strVal val="ppt_x"/>
                                          </p:val>
                                        </p:tav>
                                        <p:tav tm="100000">
                                          <p:val>
                                            <p:strVal val="ppt_x"/>
                                          </p:val>
                                        </p:tav>
                                      </p:tavLst>
                                    </p:anim>
                                    <p:anim calcmode="lin" valueType="num">
                                      <p:cBhvr>
                                        <p:cTn id="16" dur="100" decel="100000"/>
                                        <p:tgtEl>
                                          <p:spTgt spid="2"/>
                                        </p:tgtEl>
                                        <p:attrNameLst>
                                          <p:attrName>ppt_y</p:attrName>
                                        </p:attrNameLst>
                                      </p:cBhvr>
                                      <p:tavLst>
                                        <p:tav tm="0">
                                          <p:val>
                                            <p:strVal val="ppt_y"/>
                                          </p:val>
                                        </p:tav>
                                        <p:tav tm="100000">
                                          <p:val>
                                            <p:strVal val="ppt_y-.03"/>
                                          </p:val>
                                        </p:tav>
                                      </p:tavLst>
                                    </p:anim>
                                    <p:anim calcmode="lin" valueType="num">
                                      <p:cBhvr>
                                        <p:cTn id="17" dur="900" accel="100000">
                                          <p:stCondLst>
                                            <p:cond delay="100"/>
                                          </p:stCondLst>
                                        </p:cTn>
                                        <p:tgtEl>
                                          <p:spTgt spid="2"/>
                                        </p:tgtEl>
                                        <p:attrNameLst>
                                          <p:attrName>ppt_y</p:attrName>
                                        </p:attrNameLst>
                                      </p:cBhvr>
                                      <p:tavLst>
                                        <p:tav tm="0">
                                          <p:val>
                                            <p:strVal val="ppt_y"/>
                                          </p:val>
                                        </p:tav>
                                        <p:tav tm="100000">
                                          <p:val>
                                            <p:strVal val="ppt_y+1"/>
                                          </p:val>
                                        </p:tav>
                                      </p:tavLst>
                                    </p:anim>
                                    <p:set>
                                      <p:cBhvr>
                                        <p:cTn id="1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200" dirty="0" smtClean="0"/>
              <a:t>The tall tower</a:t>
            </a:r>
          </a:p>
          <a:p>
            <a:endParaRPr lang="en-US" sz="3200" dirty="0"/>
          </a:p>
          <a:p>
            <a:r>
              <a:rPr lang="en-US" sz="3200" dirty="0" smtClean="0"/>
              <a:t>The tower stands so tall that its almost human like.</a:t>
            </a:r>
          </a:p>
          <a:p>
            <a:r>
              <a:rPr lang="en-US" sz="3200" dirty="0" smtClean="0"/>
              <a:t>It looks down at the puny houses below.</a:t>
            </a:r>
          </a:p>
          <a:p>
            <a:r>
              <a:rPr lang="en-US" sz="3200" dirty="0" smtClean="0"/>
              <a:t>That</a:t>
            </a:r>
            <a:r>
              <a:rPr lang="fr-FR" sz="3200" dirty="0" smtClean="0"/>
              <a:t>’</a:t>
            </a:r>
            <a:r>
              <a:rPr lang="en-US" sz="3200" dirty="0" smtClean="0"/>
              <a:t>s what makes him so proud.</a:t>
            </a:r>
          </a:p>
          <a:p>
            <a:r>
              <a:rPr lang="en-US" sz="3200" dirty="0" smtClean="0"/>
              <a:t>But the houses below are so loud.</a:t>
            </a:r>
          </a:p>
          <a:p>
            <a:endParaRPr lang="en-US" sz="3200" dirty="0"/>
          </a:p>
        </p:txBody>
      </p:sp>
    </p:spTree>
    <p:extLst>
      <p:ext uri="{BB962C8B-B14F-4D97-AF65-F5344CB8AC3E}">
        <p14:creationId xmlns:p14="http://schemas.microsoft.com/office/powerpoint/2010/main" val="15292767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iterate type="lt">
                                    <p:tmPct val="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iterate type="lt">
                                    <p:tmPct val="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iterate type="lt">
                                    <p:tmPct val="0"/>
                                  </p:iterate>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iterate type="lt">
                                    <p:tmPct val="0"/>
                                  </p:iterate>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6" presetClass="emph" presetSubtype="0" fill="hold" grpId="1" nodeType="clickEffect">
                                  <p:stCondLst>
                                    <p:cond delay="0"/>
                                  </p:stCondLst>
                                  <p:iterate type="lt">
                                    <p:tmPct val="10000"/>
                                  </p:iterate>
                                  <p:childTnLst>
                                    <p:animScale>
                                      <p:cBhvr>
                                        <p:cTn id="23" dur="250" autoRev="1" fill="hold">
                                          <p:stCondLst>
                                            <p:cond delay="0"/>
                                          </p:stCondLst>
                                        </p:cTn>
                                        <p:tgtEl>
                                          <p:spTgt spid="3">
                                            <p:txEl>
                                              <p:pRg st="0" end="0"/>
                                            </p:txEl>
                                          </p:spTgt>
                                        </p:tgtEl>
                                      </p:cBhvr>
                                      <p:to x="80000" y="100000"/>
                                    </p:animScale>
                                    <p:anim by="(#ppt_w*0.10)" calcmode="lin" valueType="num">
                                      <p:cBhvr>
                                        <p:cTn id="24" dur="250" autoRev="1" fill="hold">
                                          <p:stCondLst>
                                            <p:cond delay="0"/>
                                          </p:stCondLst>
                                        </p:cTn>
                                        <p:tgtEl>
                                          <p:spTgt spid="3">
                                            <p:txEl>
                                              <p:pRg st="0" end="0"/>
                                            </p:txEl>
                                          </p:spTgt>
                                        </p:tgtEl>
                                        <p:attrNameLst>
                                          <p:attrName>ppt_x</p:attrName>
                                        </p:attrNameLst>
                                      </p:cBhvr>
                                    </p:anim>
                                    <p:anim by="(-#ppt_w*0.10)" calcmode="lin" valueType="num">
                                      <p:cBhvr>
                                        <p:cTn id="25" dur="250" autoRev="1" fill="hold">
                                          <p:stCondLst>
                                            <p:cond delay="0"/>
                                          </p:stCondLst>
                                        </p:cTn>
                                        <p:tgtEl>
                                          <p:spTgt spid="3">
                                            <p:txEl>
                                              <p:pRg st="0" end="0"/>
                                            </p:txEl>
                                          </p:spTgt>
                                        </p:tgtEl>
                                        <p:attrNameLst>
                                          <p:attrName>ppt_y</p:attrName>
                                        </p:attrNameLst>
                                      </p:cBhvr>
                                    </p:anim>
                                    <p:animRot by="-480000">
                                      <p:cBhvr>
                                        <p:cTn id="26" dur="250" autoRev="1" fill="hold">
                                          <p:stCondLst>
                                            <p:cond delay="0"/>
                                          </p:stCondLst>
                                        </p:cTn>
                                        <p:tgtEl>
                                          <p:spTgt spid="3">
                                            <p:txEl>
                                              <p:pRg st="0" end="0"/>
                                            </p:txEl>
                                          </p:spTgt>
                                        </p:tgtEl>
                                        <p:attrNameLst>
                                          <p:attrName>r</p:attrName>
                                        </p:attrNameLst>
                                      </p:cBhvr>
                                    </p:animRot>
                                  </p:childTnLst>
                                </p:cTn>
                              </p:par>
                              <p:par>
                                <p:cTn id="27" presetID="36" presetClass="emph" presetSubtype="0" fill="hold" grpId="1" nodeType="withEffect">
                                  <p:stCondLst>
                                    <p:cond delay="0"/>
                                  </p:stCondLst>
                                  <p:iterate type="lt">
                                    <p:tmPct val="10000"/>
                                  </p:iterate>
                                  <p:childTnLst>
                                    <p:animScale>
                                      <p:cBhvr>
                                        <p:cTn id="28" dur="250" autoRev="1" fill="hold">
                                          <p:stCondLst>
                                            <p:cond delay="0"/>
                                          </p:stCondLst>
                                        </p:cTn>
                                        <p:tgtEl>
                                          <p:spTgt spid="3">
                                            <p:txEl>
                                              <p:pRg st="2" end="2"/>
                                            </p:txEl>
                                          </p:spTgt>
                                        </p:tgtEl>
                                      </p:cBhvr>
                                      <p:to x="80000" y="100000"/>
                                    </p:animScale>
                                    <p:anim by="(#ppt_w*0.10)" calcmode="lin" valueType="num">
                                      <p:cBhvr>
                                        <p:cTn id="29" dur="250" autoRev="1" fill="hold">
                                          <p:stCondLst>
                                            <p:cond delay="0"/>
                                          </p:stCondLst>
                                        </p:cTn>
                                        <p:tgtEl>
                                          <p:spTgt spid="3">
                                            <p:txEl>
                                              <p:pRg st="2" end="2"/>
                                            </p:txEl>
                                          </p:spTgt>
                                        </p:tgtEl>
                                        <p:attrNameLst>
                                          <p:attrName>ppt_x</p:attrName>
                                        </p:attrNameLst>
                                      </p:cBhvr>
                                    </p:anim>
                                    <p:anim by="(-#ppt_w*0.10)" calcmode="lin" valueType="num">
                                      <p:cBhvr>
                                        <p:cTn id="30" dur="250" autoRev="1" fill="hold">
                                          <p:stCondLst>
                                            <p:cond delay="0"/>
                                          </p:stCondLst>
                                        </p:cTn>
                                        <p:tgtEl>
                                          <p:spTgt spid="3">
                                            <p:txEl>
                                              <p:pRg st="2" end="2"/>
                                            </p:txEl>
                                          </p:spTgt>
                                        </p:tgtEl>
                                        <p:attrNameLst>
                                          <p:attrName>ppt_y</p:attrName>
                                        </p:attrNameLst>
                                      </p:cBhvr>
                                    </p:anim>
                                    <p:animRot by="-480000">
                                      <p:cBhvr>
                                        <p:cTn id="31" dur="250" autoRev="1" fill="hold">
                                          <p:stCondLst>
                                            <p:cond delay="0"/>
                                          </p:stCondLst>
                                        </p:cTn>
                                        <p:tgtEl>
                                          <p:spTgt spid="3">
                                            <p:txEl>
                                              <p:pRg st="2" end="2"/>
                                            </p:txEl>
                                          </p:spTgt>
                                        </p:tgtEl>
                                        <p:attrNameLst>
                                          <p:attrName>r</p:attrName>
                                        </p:attrNameLst>
                                      </p:cBhvr>
                                    </p:animRot>
                                  </p:childTnLst>
                                </p:cTn>
                              </p:par>
                              <p:par>
                                <p:cTn id="32" presetID="36" presetClass="emph" presetSubtype="0" fill="hold" grpId="1" nodeType="withEffect">
                                  <p:stCondLst>
                                    <p:cond delay="0"/>
                                  </p:stCondLst>
                                  <p:iterate type="lt">
                                    <p:tmPct val="10000"/>
                                  </p:iterate>
                                  <p:childTnLst>
                                    <p:animScale>
                                      <p:cBhvr>
                                        <p:cTn id="33" dur="250" autoRev="1" fill="hold">
                                          <p:stCondLst>
                                            <p:cond delay="0"/>
                                          </p:stCondLst>
                                        </p:cTn>
                                        <p:tgtEl>
                                          <p:spTgt spid="3">
                                            <p:txEl>
                                              <p:pRg st="3" end="3"/>
                                            </p:txEl>
                                          </p:spTgt>
                                        </p:tgtEl>
                                      </p:cBhvr>
                                      <p:to x="80000" y="100000"/>
                                    </p:animScale>
                                    <p:anim by="(#ppt_w*0.10)" calcmode="lin" valueType="num">
                                      <p:cBhvr>
                                        <p:cTn id="34" dur="250" autoRev="1" fill="hold">
                                          <p:stCondLst>
                                            <p:cond delay="0"/>
                                          </p:stCondLst>
                                        </p:cTn>
                                        <p:tgtEl>
                                          <p:spTgt spid="3">
                                            <p:txEl>
                                              <p:pRg st="3" end="3"/>
                                            </p:txEl>
                                          </p:spTgt>
                                        </p:tgtEl>
                                        <p:attrNameLst>
                                          <p:attrName>ppt_x</p:attrName>
                                        </p:attrNameLst>
                                      </p:cBhvr>
                                    </p:anim>
                                    <p:anim by="(-#ppt_w*0.10)" calcmode="lin" valueType="num">
                                      <p:cBhvr>
                                        <p:cTn id="35" dur="250" autoRev="1" fill="hold">
                                          <p:stCondLst>
                                            <p:cond delay="0"/>
                                          </p:stCondLst>
                                        </p:cTn>
                                        <p:tgtEl>
                                          <p:spTgt spid="3">
                                            <p:txEl>
                                              <p:pRg st="3" end="3"/>
                                            </p:txEl>
                                          </p:spTgt>
                                        </p:tgtEl>
                                        <p:attrNameLst>
                                          <p:attrName>ppt_y</p:attrName>
                                        </p:attrNameLst>
                                      </p:cBhvr>
                                    </p:anim>
                                    <p:animRot by="-480000">
                                      <p:cBhvr>
                                        <p:cTn id="36" dur="250" autoRev="1" fill="hold">
                                          <p:stCondLst>
                                            <p:cond delay="0"/>
                                          </p:stCondLst>
                                        </p:cTn>
                                        <p:tgtEl>
                                          <p:spTgt spid="3">
                                            <p:txEl>
                                              <p:pRg st="3" end="3"/>
                                            </p:txEl>
                                          </p:spTgt>
                                        </p:tgtEl>
                                        <p:attrNameLst>
                                          <p:attrName>r</p:attrName>
                                        </p:attrNameLst>
                                      </p:cBhvr>
                                    </p:animRot>
                                  </p:childTnLst>
                                </p:cTn>
                              </p:par>
                              <p:par>
                                <p:cTn id="37" presetID="36" presetClass="emph" presetSubtype="0" fill="hold" grpId="1" nodeType="withEffect">
                                  <p:stCondLst>
                                    <p:cond delay="0"/>
                                  </p:stCondLst>
                                  <p:iterate type="lt">
                                    <p:tmPct val="10000"/>
                                  </p:iterate>
                                  <p:childTnLst>
                                    <p:animScale>
                                      <p:cBhvr>
                                        <p:cTn id="38" dur="250" autoRev="1" fill="hold">
                                          <p:stCondLst>
                                            <p:cond delay="0"/>
                                          </p:stCondLst>
                                        </p:cTn>
                                        <p:tgtEl>
                                          <p:spTgt spid="3">
                                            <p:txEl>
                                              <p:pRg st="4" end="4"/>
                                            </p:txEl>
                                          </p:spTgt>
                                        </p:tgtEl>
                                      </p:cBhvr>
                                      <p:to x="80000" y="100000"/>
                                    </p:animScale>
                                    <p:anim by="(#ppt_w*0.10)" calcmode="lin" valueType="num">
                                      <p:cBhvr>
                                        <p:cTn id="39" dur="250" autoRev="1" fill="hold">
                                          <p:stCondLst>
                                            <p:cond delay="0"/>
                                          </p:stCondLst>
                                        </p:cTn>
                                        <p:tgtEl>
                                          <p:spTgt spid="3">
                                            <p:txEl>
                                              <p:pRg st="4" end="4"/>
                                            </p:txEl>
                                          </p:spTgt>
                                        </p:tgtEl>
                                        <p:attrNameLst>
                                          <p:attrName>ppt_x</p:attrName>
                                        </p:attrNameLst>
                                      </p:cBhvr>
                                    </p:anim>
                                    <p:anim by="(-#ppt_w*0.10)" calcmode="lin" valueType="num">
                                      <p:cBhvr>
                                        <p:cTn id="40" dur="250" autoRev="1" fill="hold">
                                          <p:stCondLst>
                                            <p:cond delay="0"/>
                                          </p:stCondLst>
                                        </p:cTn>
                                        <p:tgtEl>
                                          <p:spTgt spid="3">
                                            <p:txEl>
                                              <p:pRg st="4" end="4"/>
                                            </p:txEl>
                                          </p:spTgt>
                                        </p:tgtEl>
                                        <p:attrNameLst>
                                          <p:attrName>ppt_y</p:attrName>
                                        </p:attrNameLst>
                                      </p:cBhvr>
                                    </p:anim>
                                    <p:animRot by="-480000">
                                      <p:cBhvr>
                                        <p:cTn id="41" dur="250" autoRev="1" fill="hold">
                                          <p:stCondLst>
                                            <p:cond delay="0"/>
                                          </p:stCondLst>
                                        </p:cTn>
                                        <p:tgtEl>
                                          <p:spTgt spid="3">
                                            <p:txEl>
                                              <p:pRg st="4" end="4"/>
                                            </p:txEl>
                                          </p:spTgt>
                                        </p:tgtEl>
                                        <p:attrNameLst>
                                          <p:attrName>r</p:attrName>
                                        </p:attrNameLst>
                                      </p:cBhvr>
                                    </p:animRot>
                                  </p:childTnLst>
                                </p:cTn>
                              </p:par>
                              <p:par>
                                <p:cTn id="42" presetID="36" presetClass="emph" presetSubtype="0" fill="hold" grpId="1" nodeType="withEffect">
                                  <p:stCondLst>
                                    <p:cond delay="0"/>
                                  </p:stCondLst>
                                  <p:iterate type="lt">
                                    <p:tmPct val="10000"/>
                                  </p:iterate>
                                  <p:childTnLst>
                                    <p:animScale>
                                      <p:cBhvr>
                                        <p:cTn id="43" dur="250" autoRev="1" fill="hold">
                                          <p:stCondLst>
                                            <p:cond delay="0"/>
                                          </p:stCondLst>
                                        </p:cTn>
                                        <p:tgtEl>
                                          <p:spTgt spid="3">
                                            <p:txEl>
                                              <p:pRg st="5" end="5"/>
                                            </p:txEl>
                                          </p:spTgt>
                                        </p:tgtEl>
                                      </p:cBhvr>
                                      <p:to x="80000" y="100000"/>
                                    </p:animScale>
                                    <p:anim by="(#ppt_w*0.10)" calcmode="lin" valueType="num">
                                      <p:cBhvr>
                                        <p:cTn id="44" dur="250" autoRev="1" fill="hold">
                                          <p:stCondLst>
                                            <p:cond delay="0"/>
                                          </p:stCondLst>
                                        </p:cTn>
                                        <p:tgtEl>
                                          <p:spTgt spid="3">
                                            <p:txEl>
                                              <p:pRg st="5" end="5"/>
                                            </p:txEl>
                                          </p:spTgt>
                                        </p:tgtEl>
                                        <p:attrNameLst>
                                          <p:attrName>ppt_x</p:attrName>
                                        </p:attrNameLst>
                                      </p:cBhvr>
                                    </p:anim>
                                    <p:anim by="(-#ppt_w*0.10)" calcmode="lin" valueType="num">
                                      <p:cBhvr>
                                        <p:cTn id="45" dur="250" autoRev="1" fill="hold">
                                          <p:stCondLst>
                                            <p:cond delay="0"/>
                                          </p:stCondLst>
                                        </p:cTn>
                                        <p:tgtEl>
                                          <p:spTgt spid="3">
                                            <p:txEl>
                                              <p:pRg st="5" end="5"/>
                                            </p:txEl>
                                          </p:spTgt>
                                        </p:tgtEl>
                                        <p:attrNameLst>
                                          <p:attrName>ppt_y</p:attrName>
                                        </p:attrNameLst>
                                      </p:cBhvr>
                                    </p:anim>
                                    <p:animRot by="-480000">
                                      <p:cBhvr>
                                        <p:cTn id="46" dur="250" autoRev="1" fill="hold">
                                          <p:stCondLst>
                                            <p:cond delay="0"/>
                                          </p:stCondLst>
                                        </p:cTn>
                                        <p:tgtEl>
                                          <p:spTgt spid="3">
                                            <p:txEl>
                                              <p:pRg st="5" end="5"/>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37" presetClass="exit" presetSubtype="0" fill="hold" grpId="2" nodeType="clickEffect">
                                  <p:stCondLst>
                                    <p:cond delay="0"/>
                                  </p:stCondLst>
                                  <p:iterate type="lt">
                                    <p:tmPct val="0"/>
                                  </p:iterate>
                                  <p:childTnLst>
                                    <p:animEffect transition="out" filter="fade">
                                      <p:cBhvr>
                                        <p:cTn id="50" dur="1000"/>
                                        <p:tgtEl>
                                          <p:spTgt spid="3">
                                            <p:txEl>
                                              <p:pRg st="0" end="0"/>
                                            </p:txEl>
                                          </p:spTgt>
                                        </p:tgtEl>
                                      </p:cBhvr>
                                    </p:animEffect>
                                    <p:anim calcmode="lin" valueType="num">
                                      <p:cBhvr>
                                        <p:cTn id="51"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52" dur="100" decel="100000"/>
                                        <p:tgtEl>
                                          <p:spTgt spid="3">
                                            <p:txEl>
                                              <p:pRg st="0" end="0"/>
                                            </p:txEl>
                                          </p:spTgt>
                                        </p:tgtEl>
                                        <p:attrNameLst>
                                          <p:attrName>ppt_y</p:attrName>
                                        </p:attrNameLst>
                                      </p:cBhvr>
                                      <p:tavLst>
                                        <p:tav tm="0">
                                          <p:val>
                                            <p:strVal val="ppt_y"/>
                                          </p:val>
                                        </p:tav>
                                        <p:tav tm="100000">
                                          <p:val>
                                            <p:strVal val="ppt_y-.03"/>
                                          </p:val>
                                        </p:tav>
                                      </p:tavLst>
                                    </p:anim>
                                    <p:anim calcmode="lin" valueType="num">
                                      <p:cBhvr>
                                        <p:cTn id="53" dur="900" accel="100000">
                                          <p:stCondLst>
                                            <p:cond delay="100"/>
                                          </p:stCondLst>
                                        </p:cTn>
                                        <p:tgtEl>
                                          <p:spTgt spid="3">
                                            <p:txEl>
                                              <p:pRg st="0" end="0"/>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0" end="0"/>
                                            </p:txEl>
                                          </p:spTgt>
                                        </p:tgtEl>
                                        <p:attrNameLst>
                                          <p:attrName>style.visibility</p:attrName>
                                        </p:attrNameLst>
                                      </p:cBhvr>
                                      <p:to>
                                        <p:strVal val="hidden"/>
                                      </p:to>
                                    </p:set>
                                  </p:childTnLst>
                                </p:cTn>
                              </p:par>
                              <p:par>
                                <p:cTn id="55" presetID="37" presetClass="exit" presetSubtype="0" fill="hold" grpId="2" nodeType="withEffect">
                                  <p:stCondLst>
                                    <p:cond delay="0"/>
                                  </p:stCondLst>
                                  <p:iterate type="lt">
                                    <p:tmPct val="0"/>
                                  </p:iterate>
                                  <p:childTnLst>
                                    <p:animEffect transition="out" filter="fade">
                                      <p:cBhvr>
                                        <p:cTn id="56" dur="1000"/>
                                        <p:tgtEl>
                                          <p:spTgt spid="3">
                                            <p:txEl>
                                              <p:pRg st="2" end="2"/>
                                            </p:txEl>
                                          </p:spTgt>
                                        </p:tgtEl>
                                      </p:cBhvr>
                                    </p:animEffect>
                                    <p:anim calcmode="lin" valueType="num">
                                      <p:cBhvr>
                                        <p:cTn id="57"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58" dur="100" decel="100000"/>
                                        <p:tgtEl>
                                          <p:spTgt spid="3">
                                            <p:txEl>
                                              <p:pRg st="2" end="2"/>
                                            </p:txEl>
                                          </p:spTgt>
                                        </p:tgtEl>
                                        <p:attrNameLst>
                                          <p:attrName>ppt_y</p:attrName>
                                        </p:attrNameLst>
                                      </p:cBhvr>
                                      <p:tavLst>
                                        <p:tav tm="0">
                                          <p:val>
                                            <p:strVal val="ppt_y"/>
                                          </p:val>
                                        </p:tav>
                                        <p:tav tm="100000">
                                          <p:val>
                                            <p:strVal val="ppt_y-.03"/>
                                          </p:val>
                                        </p:tav>
                                      </p:tavLst>
                                    </p:anim>
                                    <p:anim calcmode="lin" valueType="num">
                                      <p:cBhvr>
                                        <p:cTn id="59" dur="900" accel="100000">
                                          <p:stCondLst>
                                            <p:cond delay="100"/>
                                          </p:stCondLst>
                                        </p:cTn>
                                        <p:tgtEl>
                                          <p:spTgt spid="3">
                                            <p:txEl>
                                              <p:pRg st="2" end="2"/>
                                            </p:txEl>
                                          </p:spTgt>
                                        </p:tgtEl>
                                        <p:attrNameLst>
                                          <p:attrName>ppt_y</p:attrName>
                                        </p:attrNameLst>
                                      </p:cBhvr>
                                      <p:tavLst>
                                        <p:tav tm="0">
                                          <p:val>
                                            <p:strVal val="ppt_y"/>
                                          </p:val>
                                        </p:tav>
                                        <p:tav tm="100000">
                                          <p:val>
                                            <p:strVal val="ppt_y+1"/>
                                          </p:val>
                                        </p:tav>
                                      </p:tavLst>
                                    </p:anim>
                                    <p:set>
                                      <p:cBhvr>
                                        <p:cTn id="60" dur="1" fill="hold">
                                          <p:stCondLst>
                                            <p:cond delay="999"/>
                                          </p:stCondLst>
                                        </p:cTn>
                                        <p:tgtEl>
                                          <p:spTgt spid="3">
                                            <p:txEl>
                                              <p:pRg st="2" end="2"/>
                                            </p:txEl>
                                          </p:spTgt>
                                        </p:tgtEl>
                                        <p:attrNameLst>
                                          <p:attrName>style.visibility</p:attrName>
                                        </p:attrNameLst>
                                      </p:cBhvr>
                                      <p:to>
                                        <p:strVal val="hidden"/>
                                      </p:to>
                                    </p:set>
                                  </p:childTnLst>
                                </p:cTn>
                              </p:par>
                              <p:par>
                                <p:cTn id="61" presetID="37" presetClass="exit" presetSubtype="0" fill="hold" grpId="2" nodeType="withEffect">
                                  <p:stCondLst>
                                    <p:cond delay="0"/>
                                  </p:stCondLst>
                                  <p:iterate type="lt">
                                    <p:tmPct val="0"/>
                                  </p:iterate>
                                  <p:childTnLst>
                                    <p:animEffect transition="out" filter="fade">
                                      <p:cBhvr>
                                        <p:cTn id="62" dur="1000"/>
                                        <p:tgtEl>
                                          <p:spTgt spid="3">
                                            <p:txEl>
                                              <p:pRg st="3" end="3"/>
                                            </p:txEl>
                                          </p:spTgt>
                                        </p:tgtEl>
                                      </p:cBhvr>
                                    </p:animEffect>
                                    <p:anim calcmode="lin" valueType="num">
                                      <p:cBhvr>
                                        <p:cTn id="63"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64" dur="100" decel="100000"/>
                                        <p:tgtEl>
                                          <p:spTgt spid="3">
                                            <p:txEl>
                                              <p:pRg st="3" end="3"/>
                                            </p:txEl>
                                          </p:spTgt>
                                        </p:tgtEl>
                                        <p:attrNameLst>
                                          <p:attrName>ppt_y</p:attrName>
                                        </p:attrNameLst>
                                      </p:cBhvr>
                                      <p:tavLst>
                                        <p:tav tm="0">
                                          <p:val>
                                            <p:strVal val="ppt_y"/>
                                          </p:val>
                                        </p:tav>
                                        <p:tav tm="100000">
                                          <p:val>
                                            <p:strVal val="ppt_y-.03"/>
                                          </p:val>
                                        </p:tav>
                                      </p:tavLst>
                                    </p:anim>
                                    <p:anim calcmode="lin" valueType="num">
                                      <p:cBhvr>
                                        <p:cTn id="65" dur="900" accel="100000">
                                          <p:stCondLst>
                                            <p:cond delay="100"/>
                                          </p:stCondLst>
                                        </p:cTn>
                                        <p:tgtEl>
                                          <p:spTgt spid="3">
                                            <p:txEl>
                                              <p:pRg st="3" end="3"/>
                                            </p:txEl>
                                          </p:spTgt>
                                        </p:tgtEl>
                                        <p:attrNameLst>
                                          <p:attrName>ppt_y</p:attrName>
                                        </p:attrNameLst>
                                      </p:cBhvr>
                                      <p:tavLst>
                                        <p:tav tm="0">
                                          <p:val>
                                            <p:strVal val="ppt_y"/>
                                          </p:val>
                                        </p:tav>
                                        <p:tav tm="100000">
                                          <p:val>
                                            <p:strVal val="ppt_y+1"/>
                                          </p:val>
                                        </p:tav>
                                      </p:tavLst>
                                    </p:anim>
                                    <p:set>
                                      <p:cBhvr>
                                        <p:cTn id="66" dur="1" fill="hold">
                                          <p:stCondLst>
                                            <p:cond delay="999"/>
                                          </p:stCondLst>
                                        </p:cTn>
                                        <p:tgtEl>
                                          <p:spTgt spid="3">
                                            <p:txEl>
                                              <p:pRg st="3" end="3"/>
                                            </p:txEl>
                                          </p:spTgt>
                                        </p:tgtEl>
                                        <p:attrNameLst>
                                          <p:attrName>style.visibility</p:attrName>
                                        </p:attrNameLst>
                                      </p:cBhvr>
                                      <p:to>
                                        <p:strVal val="hidden"/>
                                      </p:to>
                                    </p:set>
                                  </p:childTnLst>
                                </p:cTn>
                              </p:par>
                              <p:par>
                                <p:cTn id="67" presetID="37" presetClass="exit" presetSubtype="0" fill="hold" grpId="2" nodeType="withEffect">
                                  <p:stCondLst>
                                    <p:cond delay="0"/>
                                  </p:stCondLst>
                                  <p:iterate type="lt">
                                    <p:tmPct val="0"/>
                                  </p:iterate>
                                  <p:childTnLst>
                                    <p:animEffect transition="out" filter="fade">
                                      <p:cBhvr>
                                        <p:cTn id="68" dur="1000"/>
                                        <p:tgtEl>
                                          <p:spTgt spid="3">
                                            <p:txEl>
                                              <p:pRg st="4" end="4"/>
                                            </p:txEl>
                                          </p:spTgt>
                                        </p:tgtEl>
                                      </p:cBhvr>
                                    </p:animEffect>
                                    <p:anim calcmode="lin" valueType="num">
                                      <p:cBhvr>
                                        <p:cTn id="69"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70" dur="100" decel="100000"/>
                                        <p:tgtEl>
                                          <p:spTgt spid="3">
                                            <p:txEl>
                                              <p:pRg st="4" end="4"/>
                                            </p:txEl>
                                          </p:spTgt>
                                        </p:tgtEl>
                                        <p:attrNameLst>
                                          <p:attrName>ppt_y</p:attrName>
                                        </p:attrNameLst>
                                      </p:cBhvr>
                                      <p:tavLst>
                                        <p:tav tm="0">
                                          <p:val>
                                            <p:strVal val="ppt_y"/>
                                          </p:val>
                                        </p:tav>
                                        <p:tav tm="100000">
                                          <p:val>
                                            <p:strVal val="ppt_y-.03"/>
                                          </p:val>
                                        </p:tav>
                                      </p:tavLst>
                                    </p:anim>
                                    <p:anim calcmode="lin" valueType="num">
                                      <p:cBhvr>
                                        <p:cTn id="71" dur="900" accel="100000">
                                          <p:stCondLst>
                                            <p:cond delay="100"/>
                                          </p:stCondLst>
                                        </p:cTn>
                                        <p:tgtEl>
                                          <p:spTgt spid="3">
                                            <p:txEl>
                                              <p:pRg st="4" end="4"/>
                                            </p:txEl>
                                          </p:spTgt>
                                        </p:tgtEl>
                                        <p:attrNameLst>
                                          <p:attrName>ppt_y</p:attrName>
                                        </p:attrNameLst>
                                      </p:cBhvr>
                                      <p:tavLst>
                                        <p:tav tm="0">
                                          <p:val>
                                            <p:strVal val="ppt_y"/>
                                          </p:val>
                                        </p:tav>
                                        <p:tav tm="100000">
                                          <p:val>
                                            <p:strVal val="ppt_y+1"/>
                                          </p:val>
                                        </p:tav>
                                      </p:tavLst>
                                    </p:anim>
                                    <p:set>
                                      <p:cBhvr>
                                        <p:cTn id="72" dur="1" fill="hold">
                                          <p:stCondLst>
                                            <p:cond delay="999"/>
                                          </p:stCondLst>
                                        </p:cTn>
                                        <p:tgtEl>
                                          <p:spTgt spid="3">
                                            <p:txEl>
                                              <p:pRg st="4" end="4"/>
                                            </p:txEl>
                                          </p:spTgt>
                                        </p:tgtEl>
                                        <p:attrNameLst>
                                          <p:attrName>style.visibility</p:attrName>
                                        </p:attrNameLst>
                                      </p:cBhvr>
                                      <p:to>
                                        <p:strVal val="hidden"/>
                                      </p:to>
                                    </p:set>
                                  </p:childTnLst>
                                </p:cTn>
                              </p:par>
                              <p:par>
                                <p:cTn id="73" presetID="37" presetClass="exit" presetSubtype="0" fill="hold" grpId="2" nodeType="withEffect">
                                  <p:stCondLst>
                                    <p:cond delay="0"/>
                                  </p:stCondLst>
                                  <p:iterate type="lt">
                                    <p:tmPct val="0"/>
                                  </p:iterate>
                                  <p:childTnLst>
                                    <p:animEffect transition="out" filter="fade">
                                      <p:cBhvr>
                                        <p:cTn id="74" dur="1000"/>
                                        <p:tgtEl>
                                          <p:spTgt spid="3">
                                            <p:txEl>
                                              <p:pRg st="5" end="5"/>
                                            </p:txEl>
                                          </p:spTgt>
                                        </p:tgtEl>
                                      </p:cBhvr>
                                    </p:animEffect>
                                    <p:anim calcmode="lin" valueType="num">
                                      <p:cBhvr>
                                        <p:cTn id="75"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76" dur="100" decel="100000"/>
                                        <p:tgtEl>
                                          <p:spTgt spid="3">
                                            <p:txEl>
                                              <p:pRg st="5" end="5"/>
                                            </p:txEl>
                                          </p:spTgt>
                                        </p:tgtEl>
                                        <p:attrNameLst>
                                          <p:attrName>ppt_y</p:attrName>
                                        </p:attrNameLst>
                                      </p:cBhvr>
                                      <p:tavLst>
                                        <p:tav tm="0">
                                          <p:val>
                                            <p:strVal val="ppt_y"/>
                                          </p:val>
                                        </p:tav>
                                        <p:tav tm="100000">
                                          <p:val>
                                            <p:strVal val="ppt_y-.03"/>
                                          </p:val>
                                        </p:tav>
                                      </p:tavLst>
                                    </p:anim>
                                    <p:anim calcmode="lin" valueType="num">
                                      <p:cBhvr>
                                        <p:cTn id="77" dur="900" accel="100000">
                                          <p:stCondLst>
                                            <p:cond delay="100"/>
                                          </p:stCondLst>
                                        </p:cTn>
                                        <p:tgtEl>
                                          <p:spTgt spid="3">
                                            <p:txEl>
                                              <p:pRg st="5" end="5"/>
                                            </p:txEl>
                                          </p:spTgt>
                                        </p:tgtEl>
                                        <p:attrNameLst>
                                          <p:attrName>ppt_y</p:attrName>
                                        </p:attrNameLst>
                                      </p:cBhvr>
                                      <p:tavLst>
                                        <p:tav tm="0">
                                          <p:val>
                                            <p:strVal val="ppt_y"/>
                                          </p:val>
                                        </p:tav>
                                        <p:tav tm="100000">
                                          <p:val>
                                            <p:strVal val="ppt_y+1"/>
                                          </p:val>
                                        </p:tav>
                                      </p:tavLst>
                                    </p:anim>
                                    <p:set>
                                      <p:cBhvr>
                                        <p:cTn id="78"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allAtOnce"/>
      <p:bldP spid="3" grpId="2"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r>
              <a:rPr lang="en-US" sz="9600" dirty="0" smtClean="0"/>
              <a:t>THE END !</a:t>
            </a:r>
            <a:endParaRPr lang="en-US" sz="9600" dirty="0"/>
          </a:p>
        </p:txBody>
      </p:sp>
    </p:spTree>
    <p:extLst>
      <p:ext uri="{BB962C8B-B14F-4D97-AF65-F5344CB8AC3E}">
        <p14:creationId xmlns:p14="http://schemas.microsoft.com/office/powerpoint/2010/main" val="31505515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0"/>
                                  </p:iterate>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1"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8" end="8"/>
                                            </p:txEl>
                                          </p:spTgt>
                                        </p:tgtEl>
                                        <p:attrNameLst>
                                          <p:attrName>ppt_x</p:attrName>
                                          <p:attrName>ppt_y</p:attrName>
                                        </p:attrNameLst>
                                      </p:cBhvr>
                                    </p:animMotion>
                                    <p:animRot by="1500000">
                                      <p:cBhvr>
                                        <p:cTn id="25" dur="125" fill="hold">
                                          <p:stCondLst>
                                            <p:cond delay="0"/>
                                          </p:stCondLst>
                                        </p:cTn>
                                        <p:tgtEl>
                                          <p:spTgt spid="3">
                                            <p:txEl>
                                              <p:pRg st="8" end="8"/>
                                            </p:txEl>
                                          </p:spTgt>
                                        </p:tgtEl>
                                        <p:attrNameLst>
                                          <p:attrName>r</p:attrName>
                                        </p:attrNameLst>
                                      </p:cBhvr>
                                    </p:animRot>
                                    <p:animRot by="-1500000">
                                      <p:cBhvr>
                                        <p:cTn id="26" dur="125" fill="hold">
                                          <p:stCondLst>
                                            <p:cond delay="125"/>
                                          </p:stCondLst>
                                        </p:cTn>
                                        <p:tgtEl>
                                          <p:spTgt spid="3">
                                            <p:txEl>
                                              <p:pRg st="8" end="8"/>
                                            </p:txEl>
                                          </p:spTgt>
                                        </p:tgtEl>
                                        <p:attrNameLst>
                                          <p:attrName>r</p:attrName>
                                        </p:attrNameLst>
                                      </p:cBhvr>
                                    </p:animRot>
                                    <p:animRot by="-1500000">
                                      <p:cBhvr>
                                        <p:cTn id="27" dur="125" fill="hold">
                                          <p:stCondLst>
                                            <p:cond delay="250"/>
                                          </p:stCondLst>
                                        </p:cTn>
                                        <p:tgtEl>
                                          <p:spTgt spid="3">
                                            <p:txEl>
                                              <p:pRg st="8" end="8"/>
                                            </p:txEl>
                                          </p:spTgt>
                                        </p:tgtEl>
                                        <p:attrNameLst>
                                          <p:attrName>r</p:attrName>
                                        </p:attrNameLst>
                                      </p:cBhvr>
                                    </p:animRot>
                                    <p:animRot by="1500000">
                                      <p:cBhvr>
                                        <p:cTn id="28" dur="125" fill="hold">
                                          <p:stCondLst>
                                            <p:cond delay="375"/>
                                          </p:stCondLst>
                                        </p:cTn>
                                        <p:tgtEl>
                                          <p:spTgt spid="3">
                                            <p:txEl>
                                              <p:pRg st="8" end="8"/>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8" presetClass="exit" presetSubtype="0" accel="50000" fill="hold" grpId="2" nodeType="clickEffect">
                                  <p:stCondLst>
                                    <p:cond delay="0"/>
                                  </p:stCondLst>
                                  <p:iterate type="lt">
                                    <p:tmPct val="50000"/>
                                  </p:iterate>
                                  <p:childTnLst>
                                    <p:anim calcmode="lin" valueType="num">
                                      <p:cBhvr>
                                        <p:cTn id="32" dur="1000">
                                          <p:stCondLst>
                                            <p:cond delay="0"/>
                                          </p:stCondLst>
                                        </p:cTn>
                                        <p:tgtEl>
                                          <p:spTgt spid="3">
                                            <p:txEl>
                                              <p:pRg st="8" end="8"/>
                                            </p:txEl>
                                          </p:spTgt>
                                        </p:tgtEl>
                                        <p:attrNameLst>
                                          <p:attrName>style.rotation</p:attrName>
                                        </p:attrNameLst>
                                      </p:cBhvr>
                                      <p:tavLst>
                                        <p:tav tm="0">
                                          <p:val>
                                            <p:fltVal val="0"/>
                                          </p:val>
                                        </p:tav>
                                        <p:tav tm="100000">
                                          <p:val>
                                            <p:fltVal val="45"/>
                                          </p:val>
                                        </p:tav>
                                      </p:tavLst>
                                    </p:anim>
                                    <p:anim calcmode="lin" valueType="num">
                                      <p:cBhvr>
                                        <p:cTn id="33" dur="1000">
                                          <p:stCondLst>
                                            <p:cond delay="0"/>
                                          </p:stCondLst>
                                        </p:cTn>
                                        <p:tgtEl>
                                          <p:spTgt spid="3">
                                            <p:txEl>
                                              <p:pRg st="8" end="8"/>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51</TotalTime>
  <Words>47</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Ebchiefgamer’s poetry</vt:lpstr>
      <vt:lpstr>A Controls nightmare   Ow ow! Quit pushing my buttons. X then Y then X again it hurts. I really hate it when those humans have friends over. But there’s something worse Parties   And even worse er   Sleepovers   These humans won’t stop until we die My friends are trying to stay alive  But I can see there Lights are starting to   F  A   D    E   I can’t take this insanity any more.  </vt:lpstr>
      <vt:lpstr>Winter   Warm and soft blankets Freezing days need hot chocolate That warms your insides </vt:lpstr>
      <vt:lpstr>PowerPoint Presentation</vt:lpstr>
      <vt:lpstr>PowerPoint Presentation</vt:lpstr>
    </vt:vector>
  </TitlesOfParts>
  <Company>School District #36 (Surrey)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Ethan’s poetry</dc:title>
  <dc:creator>Information Management Services</dc:creator>
  <cp:lastModifiedBy>Information Management Services</cp:lastModifiedBy>
  <cp:revision>6</cp:revision>
  <dcterms:created xsi:type="dcterms:W3CDTF">2013-02-19T22:13:01Z</dcterms:created>
  <dcterms:modified xsi:type="dcterms:W3CDTF">2013-02-22T18:55:24Z</dcterms:modified>
</cp:coreProperties>
</file>